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4" r:id="rId3"/>
    <p:sldId id="262" r:id="rId4"/>
    <p:sldId id="265" r:id="rId5"/>
    <p:sldId id="266" r:id="rId6"/>
    <p:sldId id="263" r:id="rId7"/>
    <p:sldId id="268" r:id="rId8"/>
    <p:sldId id="267" r:id="rId9"/>
    <p:sldId id="269" r:id="rId10"/>
    <p:sldId id="257" r:id="rId11"/>
    <p:sldId id="270" r:id="rId12"/>
    <p:sldId id="260" r:id="rId13"/>
    <p:sldId id="272" r:id="rId14"/>
    <p:sldId id="271" r:id="rId15"/>
    <p:sldId id="273" r:id="rId16"/>
    <p:sldId id="275" r:id="rId17"/>
    <p:sldId id="276" r:id="rId18"/>
    <p:sldId id="281" r:id="rId19"/>
    <p:sldId id="274" r:id="rId20"/>
    <p:sldId id="279" r:id="rId21"/>
    <p:sldId id="280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624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7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97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29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76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85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47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732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622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6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7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30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85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3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08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11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CC6B1-C9F5-4FC4-979E-0A25EB13AD53}" type="datetimeFigureOut">
              <a:rPr lang="es-CO" smtClean="0"/>
              <a:t>18/01/2015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9E44-DD39-4D71-ABFC-079B702AD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643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3572" y="1069309"/>
            <a:ext cx="9448800" cy="1825096"/>
          </a:xfrm>
        </p:spPr>
        <p:txBody>
          <a:bodyPr>
            <a:normAutofit/>
          </a:bodyPr>
          <a:lstStyle/>
          <a:p>
            <a:r>
              <a:rPr lang="es-CO" dirty="0" err="1" smtClean="0"/>
              <a:t>Analogy</a:t>
            </a:r>
            <a:r>
              <a:rPr lang="es-CO" dirty="0" smtClean="0"/>
              <a:t> </a:t>
            </a:r>
            <a:r>
              <a:rPr lang="es-CO" dirty="0" err="1" smtClean="0"/>
              <a:t>Game</a:t>
            </a:r>
            <a:r>
              <a:rPr lang="es-CO" dirty="0" smtClean="0"/>
              <a:t>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8721" y="2551505"/>
            <a:ext cx="9448800" cy="685800"/>
          </a:xfrm>
        </p:spPr>
        <p:txBody>
          <a:bodyPr>
            <a:noAutofit/>
          </a:bodyPr>
          <a:lstStyle/>
          <a:p>
            <a:r>
              <a:rPr lang="en-US" sz="3600" dirty="0"/>
              <a:t>A good analogy is familiar, short, clear, visual, and illustrative</a:t>
            </a:r>
            <a:r>
              <a:rPr lang="en-US" sz="3600" dirty="0" smtClean="0"/>
              <a:t>. </a:t>
            </a:r>
            <a:endParaRPr lang="en-US" sz="3600" dirty="0"/>
          </a:p>
          <a:p>
            <a:r>
              <a:rPr lang="en-US" sz="3600" dirty="0" smtClean="0"/>
              <a:t>Compare different </a:t>
            </a:r>
            <a:r>
              <a:rPr lang="en-US" sz="3600" dirty="0" smtClean="0"/>
              <a:t>things </a:t>
            </a:r>
            <a:r>
              <a:rPr lang="en-US" sz="3600" dirty="0" smtClean="0"/>
              <a:t>to help your patients understand better.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0043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78" y="2955678"/>
            <a:ext cx="10179022" cy="195614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65300" y="1130300"/>
            <a:ext cx="835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/>
              <a:t>You</a:t>
            </a:r>
            <a:r>
              <a:rPr lang="es-CO" sz="4400" dirty="0" smtClean="0"/>
              <a:t> </a:t>
            </a:r>
            <a:r>
              <a:rPr lang="es-CO" sz="4400" dirty="0" err="1" smtClean="0"/>
              <a:t>have</a:t>
            </a:r>
            <a:r>
              <a:rPr lang="es-CO" sz="4400" dirty="0" smtClean="0"/>
              <a:t> 8 minutes…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4869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9900" y="1003300"/>
            <a:ext cx="1172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Teamwork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Using</a:t>
            </a:r>
            <a:r>
              <a:rPr lang="es-CO" sz="4000" b="1" dirty="0"/>
              <a:t>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text</a:t>
            </a:r>
            <a:r>
              <a:rPr lang="es-CO" sz="4000" b="1" dirty="0"/>
              <a:t> to </a:t>
            </a:r>
            <a:r>
              <a:rPr lang="es-CO" sz="4000" b="1" dirty="0" err="1"/>
              <a:t>find</a:t>
            </a:r>
            <a:r>
              <a:rPr lang="es-CO" sz="4000" b="1" dirty="0"/>
              <a:t> </a:t>
            </a:r>
            <a:r>
              <a:rPr lang="es-CO" sz="4000" b="1" dirty="0" err="1"/>
              <a:t>an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Explanation</a:t>
            </a:r>
            <a:r>
              <a:rPr lang="es-CO" sz="4000" b="1" dirty="0"/>
              <a:t> of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</a:t>
            </a:r>
            <a:r>
              <a:rPr lang="es-CO" sz="4000" b="1" dirty="0" smtClean="0"/>
              <a:t>)</a:t>
            </a:r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Creative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Everyone</a:t>
            </a:r>
            <a:r>
              <a:rPr lang="es-CO" sz="4000" b="1" dirty="0"/>
              <a:t> in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group</a:t>
            </a:r>
            <a:r>
              <a:rPr lang="es-CO" sz="4000" b="1" dirty="0"/>
              <a:t> </a:t>
            </a:r>
            <a:r>
              <a:rPr lang="es-CO" sz="4000" b="1" dirty="0" err="1"/>
              <a:t>participates</a:t>
            </a:r>
            <a:r>
              <a:rPr lang="es-CO" sz="4000" b="1" dirty="0"/>
              <a:t>(1-point) </a:t>
            </a:r>
          </a:p>
        </p:txBody>
      </p:sp>
    </p:spTree>
    <p:extLst>
      <p:ext uri="{BB962C8B-B14F-4D97-AF65-F5344CB8AC3E}">
        <p14:creationId xmlns:p14="http://schemas.microsoft.com/office/powerpoint/2010/main" val="2420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0"/>
            <a:ext cx="3038763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1409700"/>
            <a:ext cx="7734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/>
              <a:t>How</a:t>
            </a:r>
            <a:r>
              <a:rPr lang="es-CO" sz="4400" dirty="0" smtClean="0"/>
              <a:t> do </a:t>
            </a:r>
            <a:r>
              <a:rPr lang="es-CO" sz="4400" dirty="0" err="1" smtClean="0"/>
              <a:t>the</a:t>
            </a:r>
            <a:r>
              <a:rPr lang="es-CO" sz="4400" dirty="0" smtClean="0"/>
              <a:t> </a:t>
            </a:r>
            <a:r>
              <a:rPr lang="es-CO" sz="4400" dirty="0" err="1" smtClean="0"/>
              <a:t>skeletal</a:t>
            </a:r>
            <a:r>
              <a:rPr lang="es-CO" sz="4400" dirty="0" smtClean="0"/>
              <a:t> and </a:t>
            </a:r>
            <a:r>
              <a:rPr lang="es-CO" sz="4400" dirty="0" err="1" smtClean="0"/>
              <a:t>muscle</a:t>
            </a:r>
            <a:r>
              <a:rPr lang="es-CO" sz="4400" dirty="0" smtClean="0"/>
              <a:t> </a:t>
            </a:r>
            <a:r>
              <a:rPr lang="es-CO" sz="4400" dirty="0" err="1" smtClean="0"/>
              <a:t>systems</a:t>
            </a:r>
            <a:r>
              <a:rPr lang="es-CO" sz="4400" dirty="0" smtClean="0"/>
              <a:t> </a:t>
            </a:r>
            <a:r>
              <a:rPr lang="es-CO" sz="4400" dirty="0" err="1" smtClean="0"/>
              <a:t>work</a:t>
            </a:r>
            <a:r>
              <a:rPr lang="es-CO" sz="4400" dirty="0" smtClean="0"/>
              <a:t> </a:t>
            </a:r>
            <a:r>
              <a:rPr lang="es-CO" sz="4400" dirty="0" err="1" smtClean="0"/>
              <a:t>together</a:t>
            </a:r>
            <a:r>
              <a:rPr lang="es-CO" sz="4400" dirty="0" smtClean="0"/>
              <a:t>? </a:t>
            </a:r>
          </a:p>
          <a:p>
            <a:endParaRPr lang="es-CO" sz="4400" dirty="0"/>
          </a:p>
          <a:p>
            <a:r>
              <a:rPr lang="es-CO" sz="4400" dirty="0" err="1" smtClean="0"/>
              <a:t>Create</a:t>
            </a:r>
            <a:r>
              <a:rPr lang="es-CO" sz="4400" dirty="0" smtClean="0"/>
              <a:t> </a:t>
            </a:r>
            <a:r>
              <a:rPr lang="es-CO" sz="4400" dirty="0" err="1" smtClean="0"/>
              <a:t>an</a:t>
            </a:r>
            <a:r>
              <a:rPr lang="es-CO" sz="4400" dirty="0" smtClean="0"/>
              <a:t> </a:t>
            </a:r>
            <a:r>
              <a:rPr lang="es-CO" sz="4400" dirty="0" err="1" smtClean="0"/>
              <a:t>analogy</a:t>
            </a:r>
            <a:r>
              <a:rPr lang="es-CO" sz="4400" dirty="0" smtClean="0"/>
              <a:t> to </a:t>
            </a:r>
            <a:r>
              <a:rPr lang="es-CO" sz="4400" dirty="0" err="1" smtClean="0"/>
              <a:t>explain</a:t>
            </a:r>
            <a:r>
              <a:rPr lang="es-CO" sz="4400" dirty="0" smtClean="0"/>
              <a:t> </a:t>
            </a:r>
            <a:r>
              <a:rPr lang="es-CO" sz="4400" dirty="0" err="1" smtClean="0"/>
              <a:t>your</a:t>
            </a:r>
            <a:r>
              <a:rPr lang="es-CO" sz="4400" dirty="0" smtClean="0"/>
              <a:t> </a:t>
            </a:r>
            <a:r>
              <a:rPr lang="es-CO" sz="4400" dirty="0" err="1" smtClean="0"/>
              <a:t>answer</a:t>
            </a:r>
            <a:r>
              <a:rPr lang="es-CO" sz="4400" dirty="0" smtClean="0"/>
              <a:t>. </a:t>
            </a:r>
            <a:endParaRPr lang="es-CO" sz="4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080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have</a:t>
            </a:r>
            <a:r>
              <a:rPr lang="es-CO" dirty="0" smtClean="0"/>
              <a:t> 8 minutes…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05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9900" y="1003300"/>
            <a:ext cx="1172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Teamwork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Using</a:t>
            </a:r>
            <a:r>
              <a:rPr lang="es-CO" sz="4000" b="1" dirty="0"/>
              <a:t>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text</a:t>
            </a:r>
            <a:r>
              <a:rPr lang="es-CO" sz="4000" b="1" dirty="0"/>
              <a:t> to </a:t>
            </a:r>
            <a:r>
              <a:rPr lang="es-CO" sz="4000" b="1" dirty="0" err="1"/>
              <a:t>find</a:t>
            </a:r>
            <a:r>
              <a:rPr lang="es-CO" sz="4000" b="1" dirty="0"/>
              <a:t> </a:t>
            </a:r>
            <a:r>
              <a:rPr lang="es-CO" sz="4000" b="1" dirty="0" err="1"/>
              <a:t>an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Explanation</a:t>
            </a:r>
            <a:r>
              <a:rPr lang="es-CO" sz="4000" b="1" dirty="0"/>
              <a:t> of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</a:t>
            </a:r>
            <a:r>
              <a:rPr lang="es-CO" sz="4000" b="1" dirty="0" smtClean="0"/>
              <a:t>)</a:t>
            </a:r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Creative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Everyone</a:t>
            </a:r>
            <a:r>
              <a:rPr lang="es-CO" sz="4000" b="1" dirty="0"/>
              <a:t> in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group</a:t>
            </a:r>
            <a:r>
              <a:rPr lang="es-CO" sz="4000" b="1" dirty="0"/>
              <a:t> </a:t>
            </a:r>
            <a:r>
              <a:rPr lang="es-CO" sz="4000" b="1" dirty="0" err="1"/>
              <a:t>participates</a:t>
            </a:r>
            <a:r>
              <a:rPr lang="es-CO" sz="4000" b="1" dirty="0"/>
              <a:t>(1-point) </a:t>
            </a:r>
          </a:p>
        </p:txBody>
      </p:sp>
    </p:spTree>
    <p:extLst>
      <p:ext uri="{BB962C8B-B14F-4D97-AF65-F5344CB8AC3E}">
        <p14:creationId xmlns:p14="http://schemas.microsoft.com/office/powerpoint/2010/main" val="40303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-3632200"/>
            <a:ext cx="12407900" cy="16357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Rectángulo 2"/>
          <p:cNvSpPr/>
          <p:nvPr/>
        </p:nvSpPr>
        <p:spPr>
          <a:xfrm>
            <a:off x="-76200" y="-444500"/>
            <a:ext cx="12954000" cy="355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r>
              <a:rPr lang="es-CO" sz="2800" dirty="0" err="1" smtClean="0"/>
              <a:t>How</a:t>
            </a:r>
            <a:r>
              <a:rPr lang="es-CO" sz="2800" dirty="0" smtClean="0"/>
              <a:t> </a:t>
            </a:r>
            <a:r>
              <a:rPr lang="es-CO" sz="2800" dirty="0" err="1" smtClean="0"/>
              <a:t>does</a:t>
            </a:r>
            <a:r>
              <a:rPr lang="es-CO" sz="2800" dirty="0" smtClean="0"/>
              <a:t> </a:t>
            </a:r>
            <a:r>
              <a:rPr lang="es-CO" sz="2800" dirty="0" err="1" smtClean="0"/>
              <a:t>the</a:t>
            </a:r>
            <a:r>
              <a:rPr lang="es-CO" sz="2800" dirty="0" smtClean="0"/>
              <a:t> muscular </a:t>
            </a:r>
            <a:r>
              <a:rPr lang="es-CO" sz="2800" dirty="0" err="1" smtClean="0"/>
              <a:t>system</a:t>
            </a:r>
            <a:r>
              <a:rPr lang="es-CO" sz="2800" dirty="0" smtClean="0"/>
              <a:t> </a:t>
            </a:r>
            <a:r>
              <a:rPr lang="es-CO" sz="2800" dirty="0" err="1" smtClean="0"/>
              <a:t>interact</a:t>
            </a:r>
            <a:r>
              <a:rPr lang="es-CO" sz="2800" dirty="0" smtClean="0"/>
              <a:t> </a:t>
            </a:r>
            <a:r>
              <a:rPr lang="es-CO" sz="2800" dirty="0" err="1" smtClean="0"/>
              <a:t>with</a:t>
            </a:r>
            <a:r>
              <a:rPr lang="es-CO" sz="2800" dirty="0" smtClean="0"/>
              <a:t> </a:t>
            </a:r>
            <a:r>
              <a:rPr lang="es-CO" sz="2800" dirty="0" err="1" smtClean="0"/>
              <a:t>the</a:t>
            </a:r>
            <a:r>
              <a:rPr lang="es-CO" sz="2800" dirty="0" smtClean="0"/>
              <a:t> </a:t>
            </a:r>
            <a:r>
              <a:rPr lang="es-CO" sz="2800" dirty="0" err="1" smtClean="0"/>
              <a:t>circulatory</a:t>
            </a:r>
            <a:r>
              <a:rPr lang="es-CO" sz="2800" dirty="0" smtClean="0"/>
              <a:t> </a:t>
            </a:r>
            <a:r>
              <a:rPr lang="es-CO" sz="2800" dirty="0" err="1" smtClean="0"/>
              <a:t>system</a:t>
            </a:r>
            <a:r>
              <a:rPr lang="es-CO" sz="2800" dirty="0" smtClean="0"/>
              <a:t>? </a:t>
            </a:r>
          </a:p>
          <a:p>
            <a:pPr algn="ctr"/>
            <a:r>
              <a:rPr lang="es-CO" sz="2800" dirty="0" smtClean="0"/>
              <a:t>Pick </a:t>
            </a:r>
            <a:r>
              <a:rPr lang="es-CO" sz="2800" dirty="0" err="1" smtClean="0"/>
              <a:t>one</a:t>
            </a:r>
            <a:r>
              <a:rPr lang="es-CO" sz="2800" dirty="0" smtClean="0"/>
              <a:t> </a:t>
            </a:r>
            <a:r>
              <a:rPr lang="es-CO" sz="2800" dirty="0" err="1" smtClean="0"/>
              <a:t>from</a:t>
            </a:r>
            <a:r>
              <a:rPr lang="es-CO" sz="2800" dirty="0" smtClean="0"/>
              <a:t> </a:t>
            </a:r>
            <a:r>
              <a:rPr lang="es-CO" sz="2800" dirty="0" err="1" smtClean="0"/>
              <a:t>below</a:t>
            </a:r>
            <a:r>
              <a:rPr lang="es-CO" sz="2800" dirty="0"/>
              <a:t> </a:t>
            </a:r>
            <a:r>
              <a:rPr lang="es-CO" sz="2800" dirty="0" smtClean="0"/>
              <a:t>to </a:t>
            </a:r>
            <a:r>
              <a:rPr lang="es-CO" sz="2800" dirty="0" err="1" smtClean="0"/>
              <a:t>create</a:t>
            </a:r>
            <a:r>
              <a:rPr lang="es-CO" sz="2800" dirty="0" smtClean="0"/>
              <a:t> </a:t>
            </a:r>
            <a:r>
              <a:rPr lang="es-CO" sz="2800" dirty="0" err="1" smtClean="0"/>
              <a:t>an</a:t>
            </a:r>
            <a:r>
              <a:rPr lang="es-CO" sz="2800" dirty="0" smtClean="0"/>
              <a:t> </a:t>
            </a:r>
            <a:r>
              <a:rPr lang="es-CO" sz="2800" dirty="0" err="1" smtClean="0"/>
              <a:t>analogy</a:t>
            </a:r>
            <a:r>
              <a:rPr lang="es-CO" sz="2800" dirty="0" smtClean="0"/>
              <a:t>.  </a:t>
            </a:r>
            <a:endParaRPr lang="es-CO" sz="2800" dirty="0"/>
          </a:p>
        </p:txBody>
      </p:sp>
      <p:sp>
        <p:nvSpPr>
          <p:cNvPr id="5" name="Rectángulo 4"/>
          <p:cNvSpPr/>
          <p:nvPr/>
        </p:nvSpPr>
        <p:spPr>
          <a:xfrm>
            <a:off x="-368300" y="4648200"/>
            <a:ext cx="13538200" cy="308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rriba 5"/>
          <p:cNvSpPr/>
          <p:nvPr/>
        </p:nvSpPr>
        <p:spPr>
          <a:xfrm>
            <a:off x="6184900" y="4546600"/>
            <a:ext cx="939800" cy="2324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9900" y="1003300"/>
            <a:ext cx="1172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Teamwork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Using</a:t>
            </a:r>
            <a:r>
              <a:rPr lang="es-CO" sz="4000" b="1" dirty="0"/>
              <a:t>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text</a:t>
            </a:r>
            <a:r>
              <a:rPr lang="es-CO" sz="4000" b="1" dirty="0"/>
              <a:t> to </a:t>
            </a:r>
            <a:r>
              <a:rPr lang="es-CO" sz="4000" b="1" dirty="0" err="1"/>
              <a:t>find</a:t>
            </a:r>
            <a:r>
              <a:rPr lang="es-CO" sz="4000" b="1" dirty="0"/>
              <a:t> </a:t>
            </a:r>
            <a:r>
              <a:rPr lang="es-CO" sz="4000" b="1" dirty="0" err="1"/>
              <a:t>an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Explanation</a:t>
            </a:r>
            <a:r>
              <a:rPr lang="es-CO" sz="4000" b="1" dirty="0"/>
              <a:t> of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</a:t>
            </a:r>
            <a:r>
              <a:rPr lang="es-CO" sz="4000" b="1" dirty="0" smtClean="0"/>
              <a:t>)</a:t>
            </a:r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Creative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Everyone</a:t>
            </a:r>
            <a:r>
              <a:rPr lang="es-CO" sz="4000" b="1" dirty="0"/>
              <a:t> in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group</a:t>
            </a:r>
            <a:r>
              <a:rPr lang="es-CO" sz="4000" b="1" dirty="0"/>
              <a:t> </a:t>
            </a:r>
            <a:r>
              <a:rPr lang="es-CO" sz="4000" b="1" dirty="0" err="1"/>
              <a:t>participates</a:t>
            </a:r>
            <a:r>
              <a:rPr lang="es-CO" sz="4000" b="1" dirty="0"/>
              <a:t>(1-point) </a:t>
            </a:r>
          </a:p>
        </p:txBody>
      </p:sp>
    </p:spTree>
    <p:extLst>
      <p:ext uri="{BB962C8B-B14F-4D97-AF65-F5344CB8AC3E}">
        <p14:creationId xmlns:p14="http://schemas.microsoft.com/office/powerpoint/2010/main" val="1777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0500" y="15367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 smtClean="0"/>
              <a:t>Now</a:t>
            </a:r>
            <a:r>
              <a:rPr lang="es-CO" sz="4000" dirty="0" smtClean="0"/>
              <a:t> </a:t>
            </a:r>
            <a:r>
              <a:rPr lang="es-CO" sz="4000" dirty="0" err="1" smtClean="0"/>
              <a:t>let’s</a:t>
            </a:r>
            <a:r>
              <a:rPr lang="es-CO" sz="4000" dirty="0" smtClean="0"/>
              <a:t> try </a:t>
            </a:r>
            <a:r>
              <a:rPr lang="es-CO" sz="4000" dirty="0" err="1" smtClean="0"/>
              <a:t>with</a:t>
            </a:r>
            <a:r>
              <a:rPr lang="es-CO" sz="4000" dirty="0" smtClean="0"/>
              <a:t> a </a:t>
            </a:r>
            <a:r>
              <a:rPr lang="es-CO" sz="4000" dirty="0" err="1" smtClean="0"/>
              <a:t>malfunction</a:t>
            </a:r>
            <a:r>
              <a:rPr lang="es-CO" sz="4000" dirty="0" smtClean="0"/>
              <a:t>. </a:t>
            </a: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3098800"/>
            <a:ext cx="12372975" cy="20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9900" y="1003300"/>
            <a:ext cx="1172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Teamwork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Using</a:t>
            </a:r>
            <a:r>
              <a:rPr lang="es-CO" sz="4000" b="1" dirty="0"/>
              <a:t>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text</a:t>
            </a:r>
            <a:r>
              <a:rPr lang="es-CO" sz="4000" b="1" dirty="0"/>
              <a:t> to </a:t>
            </a:r>
            <a:r>
              <a:rPr lang="es-CO" sz="4000" b="1" dirty="0" err="1"/>
              <a:t>find</a:t>
            </a:r>
            <a:r>
              <a:rPr lang="es-CO" sz="4000" b="1" dirty="0"/>
              <a:t> </a:t>
            </a:r>
            <a:r>
              <a:rPr lang="es-CO" sz="4000" b="1" dirty="0" err="1"/>
              <a:t>an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Explanation</a:t>
            </a:r>
            <a:r>
              <a:rPr lang="es-CO" sz="4000" b="1" dirty="0"/>
              <a:t> of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</a:t>
            </a:r>
            <a:r>
              <a:rPr lang="es-CO" sz="4000" b="1" dirty="0" smtClean="0"/>
              <a:t>)</a:t>
            </a:r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Creative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Everyone</a:t>
            </a:r>
            <a:r>
              <a:rPr lang="es-CO" sz="4000" b="1" dirty="0"/>
              <a:t> in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group</a:t>
            </a:r>
            <a:r>
              <a:rPr lang="es-CO" sz="4000" b="1" dirty="0"/>
              <a:t> </a:t>
            </a:r>
            <a:r>
              <a:rPr lang="es-CO" sz="4000" b="1" dirty="0" err="1"/>
              <a:t>participates</a:t>
            </a:r>
            <a:r>
              <a:rPr lang="es-CO" sz="4000" b="1" dirty="0"/>
              <a:t>(1-point) </a:t>
            </a:r>
          </a:p>
        </p:txBody>
      </p:sp>
    </p:spTree>
    <p:extLst>
      <p:ext uri="{BB962C8B-B14F-4D97-AF65-F5344CB8AC3E}">
        <p14:creationId xmlns:p14="http://schemas.microsoft.com/office/powerpoint/2010/main" val="2640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d.keepcalm-o-matic.co.uk/i/keep-calm-because-you-re-a-wi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0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6100" y="1892300"/>
            <a:ext cx="90043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/>
              <a:t>Review</a:t>
            </a:r>
            <a:r>
              <a:rPr lang="es-CO" sz="4400" dirty="0" smtClean="0"/>
              <a:t> </a:t>
            </a:r>
            <a:r>
              <a:rPr lang="es-CO" sz="4400" dirty="0" err="1" smtClean="0"/>
              <a:t>your</a:t>
            </a:r>
            <a:r>
              <a:rPr lang="es-CO" sz="4400" dirty="0" smtClean="0"/>
              <a:t> </a:t>
            </a:r>
            <a:r>
              <a:rPr lang="es-CO" sz="4400" dirty="0" err="1" smtClean="0"/>
              <a:t>indicators</a:t>
            </a:r>
            <a:r>
              <a:rPr lang="es-CO" sz="4400" dirty="0" smtClean="0"/>
              <a:t> </a:t>
            </a:r>
          </a:p>
          <a:p>
            <a:endParaRPr lang="es-CO" sz="4400" dirty="0"/>
          </a:p>
          <a:p>
            <a:endParaRPr lang="es-CO" sz="4400" dirty="0" smtClean="0"/>
          </a:p>
          <a:p>
            <a:r>
              <a:rPr lang="es-CO" sz="4400" dirty="0" smtClean="0"/>
              <a:t> CR1 and CR2</a:t>
            </a:r>
            <a:endParaRPr lang="es-CO" dirty="0"/>
          </a:p>
          <a:p>
            <a:endParaRPr lang="es-CO" dirty="0" smtClean="0"/>
          </a:p>
          <a:p>
            <a:r>
              <a:rPr lang="es-CO" dirty="0" smtClean="0"/>
              <a:t>Be </a:t>
            </a:r>
            <a:r>
              <a:rPr lang="es-CO" dirty="0" err="1" smtClean="0"/>
              <a:t>very</a:t>
            </a:r>
            <a:r>
              <a:rPr lang="es-CO" dirty="0" smtClean="0"/>
              <a:t> </a:t>
            </a:r>
            <a:r>
              <a:rPr lang="es-CO" dirty="0" err="1" smtClean="0"/>
              <a:t>specific</a:t>
            </a:r>
            <a:r>
              <a:rPr lang="es-CO" dirty="0" smtClean="0"/>
              <a:t> in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 smtClean="0"/>
              <a:t>answers</a:t>
            </a:r>
            <a:r>
              <a:rPr lang="es-CO" dirty="0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6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0462" y="1584101"/>
            <a:ext cx="99553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err="1" smtClean="0"/>
              <a:t>Your</a:t>
            </a:r>
            <a:r>
              <a:rPr lang="es-CO" sz="4000" dirty="0" smtClean="0"/>
              <a:t>  </a:t>
            </a:r>
            <a:r>
              <a:rPr lang="es-CO" sz="4000" dirty="0" err="1" smtClean="0"/>
              <a:t>team</a:t>
            </a:r>
            <a:r>
              <a:rPr lang="es-CO" sz="4000" dirty="0" smtClean="0"/>
              <a:t> </a:t>
            </a:r>
            <a:r>
              <a:rPr lang="es-CO" sz="4000" dirty="0" err="1" smtClean="0"/>
              <a:t>should</a:t>
            </a:r>
            <a:r>
              <a:rPr lang="es-CO" sz="4000" dirty="0" smtClean="0"/>
              <a:t> </a:t>
            </a:r>
            <a:r>
              <a:rPr lang="es-CO" sz="4000" dirty="0" err="1" smtClean="0"/>
              <a:t>have</a:t>
            </a:r>
            <a:r>
              <a:rPr lang="es-CO" sz="4000" dirty="0" smtClean="0"/>
              <a:t> </a:t>
            </a:r>
            <a:r>
              <a:rPr lang="es-CO" sz="4000" dirty="0" err="1" smtClean="0"/>
              <a:t>on</a:t>
            </a:r>
            <a:r>
              <a:rPr lang="es-CO" sz="4000" dirty="0" smtClean="0"/>
              <a:t> </a:t>
            </a:r>
            <a:r>
              <a:rPr lang="es-CO" sz="4000" dirty="0" err="1" smtClean="0"/>
              <a:t>their</a:t>
            </a:r>
            <a:r>
              <a:rPr lang="es-CO" sz="4000" dirty="0" smtClean="0"/>
              <a:t> </a:t>
            </a:r>
            <a:r>
              <a:rPr lang="es-CO" sz="4000" dirty="0" err="1" smtClean="0"/>
              <a:t>desks</a:t>
            </a:r>
            <a:r>
              <a:rPr lang="es-CO" sz="4000" dirty="0" smtClean="0"/>
              <a:t>: </a:t>
            </a:r>
          </a:p>
          <a:p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Ciencia Forense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Sabueso de Baskerville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err="1" smtClean="0"/>
              <a:t>Wimpy</a:t>
            </a:r>
            <a:r>
              <a:rPr lang="es-CO" sz="2800" dirty="0" smtClean="0"/>
              <a:t> </a:t>
            </a:r>
            <a:r>
              <a:rPr lang="es-CO" sz="2800" dirty="0" err="1" smtClean="0"/>
              <a:t>Kid</a:t>
            </a:r>
            <a:endParaRPr lang="es-C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err="1" smtClean="0"/>
              <a:t>Wayside</a:t>
            </a:r>
            <a:r>
              <a:rPr lang="es-CO" sz="2800" dirty="0" smtClean="0"/>
              <a:t> </a:t>
            </a:r>
            <a:r>
              <a:rPr lang="es-CO" sz="2800" dirty="0" err="1" smtClean="0"/>
              <a:t>Stories</a:t>
            </a:r>
            <a:endParaRPr lang="es-CO" sz="2800" dirty="0" smtClean="0"/>
          </a:p>
          <a:p>
            <a:endParaRPr lang="es-C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err="1" smtClean="0"/>
              <a:t>Science</a:t>
            </a:r>
            <a:r>
              <a:rPr lang="es-CO" sz="2800" dirty="0" smtClean="0"/>
              <a:t> Notebook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Pen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err="1" smtClean="0"/>
              <a:t>Pencil</a:t>
            </a:r>
            <a:r>
              <a:rPr lang="es-CO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err="1" smtClean="0"/>
              <a:t>Paper</a:t>
            </a:r>
            <a:r>
              <a:rPr lang="es-CO" sz="2800" dirty="0" smtClean="0"/>
              <a:t> </a:t>
            </a:r>
          </a:p>
          <a:p>
            <a:endParaRPr lang="es-CO" dirty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94305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400" y="671691"/>
            <a:ext cx="1191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dirty="0" err="1" smtClean="0"/>
              <a:t>On</a:t>
            </a:r>
            <a:r>
              <a:rPr lang="es-CO" sz="3600" dirty="0" smtClean="0"/>
              <a:t> a new </a:t>
            </a:r>
            <a:r>
              <a:rPr lang="es-CO" sz="3600" dirty="0" err="1" smtClean="0"/>
              <a:t>sheet</a:t>
            </a:r>
            <a:r>
              <a:rPr lang="es-CO" sz="3600" dirty="0" smtClean="0"/>
              <a:t> of </a:t>
            </a:r>
            <a:r>
              <a:rPr lang="es-CO" sz="3600" dirty="0" err="1" smtClean="0"/>
              <a:t>paper</a:t>
            </a:r>
            <a:r>
              <a:rPr lang="es-CO" sz="3600" dirty="0" smtClean="0"/>
              <a:t>: </a:t>
            </a:r>
          </a:p>
          <a:p>
            <a:endParaRPr lang="es-CO" sz="3600" dirty="0"/>
          </a:p>
          <a:p>
            <a:r>
              <a:rPr lang="es-CO" sz="3600" dirty="0" err="1" smtClean="0"/>
              <a:t>You</a:t>
            </a:r>
            <a:r>
              <a:rPr lang="es-CO" sz="3600" dirty="0" smtClean="0"/>
              <a:t> </a:t>
            </a:r>
            <a:r>
              <a:rPr lang="es-CO" sz="3600" dirty="0"/>
              <a:t>pick </a:t>
            </a:r>
            <a:r>
              <a:rPr lang="es-CO" sz="3600" dirty="0" err="1" smtClean="0"/>
              <a:t>one</a:t>
            </a:r>
            <a:r>
              <a:rPr lang="es-CO" sz="3600" dirty="0" smtClean="0"/>
              <a:t> </a:t>
            </a:r>
            <a:r>
              <a:rPr lang="es-CO" sz="3600" dirty="0" err="1" smtClean="0"/>
              <a:t>system</a:t>
            </a:r>
            <a:r>
              <a:rPr lang="es-CO" sz="3600" dirty="0"/>
              <a:t> </a:t>
            </a:r>
            <a:r>
              <a:rPr lang="es-CO" sz="3600" dirty="0" err="1" smtClean="0"/>
              <a:t>we</a:t>
            </a:r>
            <a:r>
              <a:rPr lang="es-CO" sz="3600" dirty="0" smtClean="0"/>
              <a:t> </a:t>
            </a:r>
            <a:r>
              <a:rPr lang="es-CO" sz="3600" dirty="0" err="1" smtClean="0"/>
              <a:t>have</a:t>
            </a:r>
            <a:r>
              <a:rPr lang="es-CO" sz="3600" dirty="0" smtClean="0"/>
              <a:t> </a:t>
            </a:r>
            <a:r>
              <a:rPr lang="es-CO" sz="3600" dirty="0" err="1" smtClean="0"/>
              <a:t>studied</a:t>
            </a:r>
            <a:r>
              <a:rPr lang="es-CO" sz="3600" dirty="0" smtClean="0"/>
              <a:t> and </a:t>
            </a:r>
            <a:r>
              <a:rPr lang="es-CO" sz="3600" dirty="0" err="1"/>
              <a:t>explain</a:t>
            </a:r>
            <a:r>
              <a:rPr lang="es-CO" sz="3600" dirty="0"/>
              <a:t> to </a:t>
            </a:r>
            <a:r>
              <a:rPr lang="es-CO" sz="3600" dirty="0" err="1"/>
              <a:t>your</a:t>
            </a:r>
            <a:r>
              <a:rPr lang="es-CO" sz="3600" dirty="0"/>
              <a:t> </a:t>
            </a:r>
            <a:r>
              <a:rPr lang="es-CO" sz="3600" dirty="0" err="1" smtClean="0"/>
              <a:t>patient</a:t>
            </a:r>
            <a:r>
              <a:rPr lang="es-CO" sz="3600" dirty="0" smtClean="0"/>
              <a:t>: </a:t>
            </a:r>
          </a:p>
          <a:p>
            <a:endParaRPr lang="es-CO" sz="3600" dirty="0" smtClean="0"/>
          </a:p>
          <a:p>
            <a:r>
              <a:rPr lang="es-CO" sz="3600" dirty="0" err="1" smtClean="0"/>
              <a:t>One</a:t>
            </a:r>
            <a:r>
              <a:rPr lang="es-CO" sz="3600" dirty="0" smtClean="0"/>
              <a:t> </a:t>
            </a:r>
            <a:r>
              <a:rPr lang="es-CO" sz="3600" u="sng" dirty="0" err="1" smtClean="0"/>
              <a:t>component</a:t>
            </a:r>
            <a:r>
              <a:rPr lang="es-CO" sz="3600" dirty="0" smtClean="0"/>
              <a:t> and </a:t>
            </a:r>
            <a:r>
              <a:rPr lang="es-CO" sz="3600" dirty="0" err="1" smtClean="0"/>
              <a:t>its</a:t>
            </a:r>
            <a:r>
              <a:rPr lang="es-CO" sz="3600" dirty="0" smtClean="0"/>
              <a:t>’ </a:t>
            </a:r>
            <a:r>
              <a:rPr lang="es-CO" sz="3600" dirty="0" err="1" smtClean="0"/>
              <a:t>function</a:t>
            </a:r>
            <a:r>
              <a:rPr lang="es-CO" sz="3600" dirty="0" smtClean="0"/>
              <a:t> </a:t>
            </a:r>
            <a:r>
              <a:rPr lang="es-CO" sz="3600" dirty="0" err="1" smtClean="0"/>
              <a:t>using</a:t>
            </a:r>
            <a:r>
              <a:rPr lang="es-CO" sz="3600" dirty="0" smtClean="0"/>
              <a:t> </a:t>
            </a:r>
            <a:r>
              <a:rPr lang="es-CO" sz="3600" dirty="0" err="1" smtClean="0"/>
              <a:t>an</a:t>
            </a:r>
            <a:r>
              <a:rPr lang="es-CO" sz="3600" dirty="0" smtClean="0"/>
              <a:t> </a:t>
            </a:r>
            <a:r>
              <a:rPr lang="es-CO" sz="3600" dirty="0" err="1" smtClean="0"/>
              <a:t>analogy</a:t>
            </a:r>
            <a:endParaRPr lang="es-CO" sz="3600" dirty="0" smtClean="0"/>
          </a:p>
          <a:p>
            <a:endParaRPr lang="es-CO" sz="3600" dirty="0"/>
          </a:p>
          <a:p>
            <a:r>
              <a:rPr lang="es-CO" sz="3600" dirty="0" err="1" smtClean="0"/>
              <a:t>One</a:t>
            </a:r>
            <a:r>
              <a:rPr lang="es-CO" sz="3600" dirty="0" smtClean="0"/>
              <a:t> </a:t>
            </a:r>
            <a:r>
              <a:rPr lang="es-CO" sz="3600" u="sng" dirty="0" err="1" smtClean="0"/>
              <a:t>interaction</a:t>
            </a:r>
            <a:r>
              <a:rPr lang="es-CO" sz="3600" dirty="0" smtClean="0"/>
              <a:t> </a:t>
            </a:r>
            <a:r>
              <a:rPr lang="es-CO" sz="3600" dirty="0" err="1" smtClean="0"/>
              <a:t>using</a:t>
            </a:r>
            <a:r>
              <a:rPr lang="es-CO" sz="3600" dirty="0" smtClean="0"/>
              <a:t> and </a:t>
            </a:r>
            <a:r>
              <a:rPr lang="es-CO" sz="3600" dirty="0" err="1" smtClean="0"/>
              <a:t>analogy</a:t>
            </a:r>
            <a:r>
              <a:rPr lang="es-CO" sz="3600" dirty="0" smtClean="0"/>
              <a:t> </a:t>
            </a:r>
          </a:p>
          <a:p>
            <a:endParaRPr lang="es-CO" sz="3600" dirty="0"/>
          </a:p>
          <a:p>
            <a:r>
              <a:rPr lang="es-CO" sz="3600" dirty="0" err="1" smtClean="0"/>
              <a:t>One</a:t>
            </a:r>
            <a:r>
              <a:rPr lang="es-CO" sz="3600" dirty="0" smtClean="0"/>
              <a:t> </a:t>
            </a:r>
            <a:r>
              <a:rPr lang="es-CO" sz="3600" u="sng" dirty="0" err="1" smtClean="0"/>
              <a:t>malfunction</a:t>
            </a:r>
            <a:r>
              <a:rPr lang="es-CO" sz="3600" u="sng" dirty="0" smtClean="0"/>
              <a:t> </a:t>
            </a:r>
            <a:r>
              <a:rPr lang="es-CO" sz="3600" dirty="0" err="1" smtClean="0"/>
              <a:t>using</a:t>
            </a:r>
            <a:r>
              <a:rPr lang="es-CO" sz="3600" dirty="0" smtClean="0"/>
              <a:t> </a:t>
            </a:r>
            <a:r>
              <a:rPr lang="es-CO" sz="3600" dirty="0" err="1" smtClean="0"/>
              <a:t>an</a:t>
            </a:r>
            <a:r>
              <a:rPr lang="es-CO" sz="3600" dirty="0" smtClean="0"/>
              <a:t> </a:t>
            </a:r>
            <a:r>
              <a:rPr lang="es-CO" sz="3600" dirty="0" err="1" smtClean="0"/>
              <a:t>analogy</a:t>
            </a:r>
            <a:r>
              <a:rPr lang="es-CO" sz="3600" dirty="0" smtClean="0"/>
              <a:t>  </a:t>
            </a:r>
            <a:r>
              <a:rPr lang="es-CO" sz="3600" dirty="0" err="1"/>
              <a:t>what</a:t>
            </a:r>
            <a:r>
              <a:rPr lang="es-CO" sz="3600" dirty="0"/>
              <a:t> </a:t>
            </a:r>
            <a:r>
              <a:rPr lang="es-CO" sz="3600" dirty="0" err="1"/>
              <a:t>is</a:t>
            </a:r>
            <a:r>
              <a:rPr lang="es-CO" sz="3600" dirty="0"/>
              <a:t> </a:t>
            </a:r>
            <a:r>
              <a:rPr lang="es-CO" sz="3600" dirty="0" err="1"/>
              <a:t>wrong</a:t>
            </a:r>
            <a:r>
              <a:rPr lang="es-CO" sz="3600" dirty="0"/>
              <a:t> </a:t>
            </a:r>
            <a:r>
              <a:rPr lang="es-CO" sz="3600" dirty="0" err="1"/>
              <a:t>using</a:t>
            </a:r>
            <a:r>
              <a:rPr lang="es-CO" sz="3600" dirty="0"/>
              <a:t> </a:t>
            </a:r>
            <a:r>
              <a:rPr lang="es-CO" sz="3600" dirty="0" err="1"/>
              <a:t>an</a:t>
            </a:r>
            <a:r>
              <a:rPr lang="es-CO" sz="3600" dirty="0"/>
              <a:t> </a:t>
            </a:r>
            <a:r>
              <a:rPr lang="es-CO" sz="3600" dirty="0" err="1"/>
              <a:t>analogy</a:t>
            </a:r>
            <a:r>
              <a:rPr lang="es-CO" sz="3600" dirty="0" smtClean="0"/>
              <a:t>.  (CR1)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0390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2.manchestereveningnews.co.uk/incoming/article6257390.ece/alternates/s615/PA_SOCCER-Newcastle-200930_6956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81000"/>
            <a:ext cx="6110906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arriba 1"/>
          <p:cNvSpPr/>
          <p:nvPr/>
        </p:nvSpPr>
        <p:spPr>
          <a:xfrm>
            <a:off x="1663700" y="4254500"/>
            <a:ext cx="1155700" cy="2603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6477000" y="381000"/>
            <a:ext cx="55499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/>
              <a:t>Your</a:t>
            </a:r>
            <a:r>
              <a:rPr lang="es-CO" sz="3200" dirty="0" smtClean="0"/>
              <a:t> </a:t>
            </a:r>
            <a:r>
              <a:rPr lang="es-CO" sz="3200" dirty="0" err="1" smtClean="0"/>
              <a:t>patient</a:t>
            </a:r>
            <a:r>
              <a:rPr lang="es-CO" sz="3200" dirty="0" smtClean="0"/>
              <a:t> has </a:t>
            </a:r>
            <a:r>
              <a:rPr lang="es-CO" sz="3200" dirty="0" err="1" smtClean="0"/>
              <a:t>twisted</a:t>
            </a:r>
            <a:r>
              <a:rPr lang="es-CO" sz="3200" dirty="0" smtClean="0"/>
              <a:t> </a:t>
            </a:r>
            <a:r>
              <a:rPr lang="es-CO" sz="3200" dirty="0" err="1" smtClean="0"/>
              <a:t>his</a:t>
            </a:r>
            <a:r>
              <a:rPr lang="es-CO" sz="3200" dirty="0" smtClean="0"/>
              <a:t> </a:t>
            </a:r>
            <a:r>
              <a:rPr lang="es-CO" sz="3200" dirty="0" err="1" smtClean="0"/>
              <a:t>ankle</a:t>
            </a:r>
            <a:r>
              <a:rPr lang="es-CO" sz="3200" dirty="0" smtClean="0"/>
              <a:t>. He has a grade II </a:t>
            </a:r>
            <a:r>
              <a:rPr lang="es-CO" sz="3200" dirty="0" err="1" smtClean="0"/>
              <a:t>sprain</a:t>
            </a:r>
            <a:r>
              <a:rPr lang="es-CO" sz="3200" dirty="0" smtClean="0"/>
              <a:t>. </a:t>
            </a:r>
          </a:p>
          <a:p>
            <a:endParaRPr lang="es-CO" sz="3200" dirty="0"/>
          </a:p>
          <a:p>
            <a:r>
              <a:rPr lang="es-CO" sz="3200" dirty="0" err="1" smtClean="0"/>
              <a:t>Explain</a:t>
            </a:r>
            <a:r>
              <a:rPr lang="es-CO" sz="3200" dirty="0" smtClean="0"/>
              <a:t> to </a:t>
            </a:r>
            <a:r>
              <a:rPr lang="es-CO" sz="3200" dirty="0" err="1" smtClean="0"/>
              <a:t>your</a:t>
            </a:r>
            <a:r>
              <a:rPr lang="es-CO" sz="3200" dirty="0" smtClean="0"/>
              <a:t> </a:t>
            </a:r>
            <a:r>
              <a:rPr lang="es-CO" sz="3200" dirty="0" err="1" smtClean="0"/>
              <a:t>patient</a:t>
            </a:r>
            <a:r>
              <a:rPr lang="es-CO" sz="3200" dirty="0" smtClean="0"/>
              <a:t> </a:t>
            </a:r>
            <a:r>
              <a:rPr lang="es-CO" sz="3200" dirty="0" err="1" smtClean="0"/>
              <a:t>the</a:t>
            </a:r>
            <a:r>
              <a:rPr lang="es-CO" sz="3200" dirty="0" smtClean="0"/>
              <a:t> </a:t>
            </a:r>
            <a:r>
              <a:rPr lang="es-CO" sz="3200" dirty="0" err="1" smtClean="0"/>
              <a:t>necessary</a:t>
            </a:r>
            <a:r>
              <a:rPr lang="es-CO" sz="3200" dirty="0" smtClean="0"/>
              <a:t> </a:t>
            </a:r>
            <a:r>
              <a:rPr lang="es-CO" sz="3200" dirty="0" err="1" smtClean="0"/>
              <a:t>steps</a:t>
            </a:r>
            <a:r>
              <a:rPr lang="es-CO" sz="3200" dirty="0" smtClean="0"/>
              <a:t> in </a:t>
            </a:r>
            <a:r>
              <a:rPr lang="es-CO" sz="3200" dirty="0" err="1" smtClean="0"/>
              <a:t>his</a:t>
            </a:r>
            <a:r>
              <a:rPr lang="es-CO" sz="3200" dirty="0" smtClean="0"/>
              <a:t> </a:t>
            </a:r>
            <a:r>
              <a:rPr lang="es-CO" sz="3200" dirty="0" err="1" smtClean="0"/>
              <a:t>treatment</a:t>
            </a:r>
            <a:r>
              <a:rPr lang="es-CO" sz="3200" dirty="0" smtClean="0"/>
              <a:t> to </a:t>
            </a:r>
            <a:r>
              <a:rPr lang="es-CO" sz="3200" dirty="0" err="1" smtClean="0"/>
              <a:t>get</a:t>
            </a:r>
            <a:r>
              <a:rPr lang="es-CO" sz="3200" dirty="0" smtClean="0"/>
              <a:t> </a:t>
            </a:r>
            <a:r>
              <a:rPr lang="es-CO" sz="3200" dirty="0" err="1" smtClean="0"/>
              <a:t>better</a:t>
            </a:r>
            <a:r>
              <a:rPr lang="es-CO" sz="3200" dirty="0" smtClean="0"/>
              <a:t> </a:t>
            </a:r>
            <a:r>
              <a:rPr lang="es-CO" sz="3200" dirty="0" err="1" smtClean="0"/>
              <a:t>using</a:t>
            </a:r>
            <a:r>
              <a:rPr lang="es-CO" sz="3200" dirty="0" smtClean="0"/>
              <a:t> </a:t>
            </a:r>
            <a:r>
              <a:rPr lang="es-CO" sz="3200" dirty="0" err="1" smtClean="0"/>
              <a:t>an</a:t>
            </a:r>
            <a:r>
              <a:rPr lang="es-CO" sz="3200" dirty="0" smtClean="0"/>
              <a:t> </a:t>
            </a:r>
            <a:r>
              <a:rPr lang="es-CO" sz="3200" dirty="0" err="1" smtClean="0"/>
              <a:t>analogy</a:t>
            </a:r>
            <a:r>
              <a:rPr lang="es-CO" sz="3200" dirty="0" smtClean="0"/>
              <a:t> </a:t>
            </a:r>
            <a:r>
              <a:rPr lang="es-CO" sz="3200" dirty="0" err="1" smtClean="0"/>
              <a:t>or</a:t>
            </a:r>
            <a:r>
              <a:rPr lang="es-CO" sz="3200" dirty="0" smtClean="0"/>
              <a:t> </a:t>
            </a:r>
            <a:r>
              <a:rPr lang="es-CO" sz="3200" dirty="0" err="1" smtClean="0"/>
              <a:t>analogies</a:t>
            </a:r>
            <a:r>
              <a:rPr lang="es-CO" sz="3200" dirty="0" smtClean="0"/>
              <a:t>.</a:t>
            </a:r>
          </a:p>
          <a:p>
            <a:endParaRPr lang="es-CO" sz="3200" dirty="0"/>
          </a:p>
          <a:p>
            <a:r>
              <a:rPr lang="es-CO" sz="3200" dirty="0" err="1" smtClean="0"/>
              <a:t>Is</a:t>
            </a:r>
            <a:r>
              <a:rPr lang="es-CO" sz="3200" dirty="0" smtClean="0"/>
              <a:t> </a:t>
            </a:r>
            <a:r>
              <a:rPr lang="es-CO" sz="3200" dirty="0" err="1" smtClean="0"/>
              <a:t>this</a:t>
            </a:r>
            <a:r>
              <a:rPr lang="es-CO" sz="3200" dirty="0" smtClean="0"/>
              <a:t> </a:t>
            </a:r>
            <a:r>
              <a:rPr lang="es-CO" sz="3200" dirty="0" err="1" smtClean="0"/>
              <a:t>injury</a:t>
            </a:r>
            <a:r>
              <a:rPr lang="es-CO" sz="3200" dirty="0" smtClean="0"/>
              <a:t> </a:t>
            </a:r>
            <a:r>
              <a:rPr lang="es-CO" sz="3200" dirty="0" err="1" smtClean="0"/>
              <a:t>severe</a:t>
            </a:r>
            <a:r>
              <a:rPr lang="es-CO" sz="3200" dirty="0" smtClean="0"/>
              <a:t> </a:t>
            </a:r>
            <a:r>
              <a:rPr lang="es-CO" sz="3200" dirty="0" err="1" smtClean="0"/>
              <a:t>for</a:t>
            </a:r>
            <a:r>
              <a:rPr lang="es-CO" sz="3200" dirty="0" smtClean="0"/>
              <a:t> </a:t>
            </a:r>
            <a:r>
              <a:rPr lang="es-CO" sz="3200" dirty="0" err="1" smtClean="0"/>
              <a:t>your</a:t>
            </a:r>
            <a:r>
              <a:rPr lang="es-CO" sz="3200" dirty="0" smtClean="0"/>
              <a:t> </a:t>
            </a:r>
            <a:r>
              <a:rPr lang="es-CO" sz="3200" dirty="0" err="1" smtClean="0"/>
              <a:t>patient</a:t>
            </a:r>
            <a:r>
              <a:rPr lang="es-CO" sz="3200" dirty="0" smtClean="0"/>
              <a:t>? </a:t>
            </a:r>
            <a:r>
              <a:rPr lang="es-CO" sz="3200" dirty="0" err="1" smtClean="0"/>
              <a:t>Why</a:t>
            </a:r>
            <a:r>
              <a:rPr lang="es-CO" sz="3200" dirty="0" smtClean="0"/>
              <a:t>? </a:t>
            </a:r>
          </a:p>
          <a:p>
            <a:endParaRPr lang="es-CO" sz="3200" dirty="0"/>
          </a:p>
          <a:p>
            <a:r>
              <a:rPr lang="es-CO" sz="3200" dirty="0" smtClean="0"/>
              <a:t> </a:t>
            </a:r>
            <a:endParaRPr lang="es-CO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009900" y="4838700"/>
            <a:ext cx="285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/>
              <a:t>Review</a:t>
            </a:r>
            <a:r>
              <a:rPr lang="es-CO" sz="3200" dirty="0" smtClean="0"/>
              <a:t> CR2 </a:t>
            </a:r>
            <a:r>
              <a:rPr lang="es-CO" sz="3200" dirty="0" err="1" smtClean="0"/>
              <a:t>before</a:t>
            </a:r>
            <a:r>
              <a:rPr lang="es-CO" sz="3200" dirty="0" smtClean="0"/>
              <a:t> </a:t>
            </a:r>
            <a:r>
              <a:rPr lang="es-CO" sz="3200" dirty="0" err="1" smtClean="0"/>
              <a:t>your</a:t>
            </a:r>
            <a:r>
              <a:rPr lang="es-CO" sz="3200" dirty="0" smtClean="0"/>
              <a:t> </a:t>
            </a:r>
            <a:r>
              <a:rPr lang="es-CO" sz="3200" dirty="0" err="1" smtClean="0"/>
              <a:t>start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44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117604"/>
            <a:ext cx="9448800" cy="1780142"/>
          </a:xfrm>
        </p:spPr>
        <p:txBody>
          <a:bodyPr>
            <a:normAutofit/>
          </a:bodyPr>
          <a:lstStyle/>
          <a:p>
            <a:r>
              <a:rPr lang="es-CO" dirty="0" err="1" smtClean="0"/>
              <a:t>You</a:t>
            </a:r>
            <a:r>
              <a:rPr lang="es-CO" dirty="0" smtClean="0"/>
              <a:t> can use…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98860"/>
            <a:ext cx="9448800" cy="1467833"/>
          </a:xfrm>
        </p:spPr>
        <p:txBody>
          <a:bodyPr>
            <a:noAutofit/>
          </a:bodyPr>
          <a:lstStyle/>
          <a:p>
            <a:r>
              <a:rPr lang="es-CO" sz="4400" dirty="0" err="1" smtClean="0"/>
              <a:t>Situations</a:t>
            </a:r>
            <a:r>
              <a:rPr lang="es-CO" sz="4400" dirty="0" smtClean="0"/>
              <a:t>, </a:t>
            </a:r>
            <a:r>
              <a:rPr lang="es-CO" sz="4400" dirty="0" err="1" smtClean="0"/>
              <a:t>events</a:t>
            </a:r>
            <a:r>
              <a:rPr lang="es-CO" sz="4400" dirty="0" smtClean="0"/>
              <a:t>, </a:t>
            </a:r>
            <a:r>
              <a:rPr lang="es-CO" sz="4400" dirty="0" err="1" smtClean="0"/>
              <a:t>characters</a:t>
            </a:r>
            <a:r>
              <a:rPr lang="es-CO" sz="4400" dirty="0" smtClean="0"/>
              <a:t>, </a:t>
            </a:r>
            <a:r>
              <a:rPr lang="es-CO" sz="4400" dirty="0" err="1" smtClean="0"/>
              <a:t>conflicts</a:t>
            </a:r>
            <a:r>
              <a:rPr lang="es-CO" sz="4400" dirty="0" smtClean="0"/>
              <a:t>, </a:t>
            </a:r>
            <a:r>
              <a:rPr lang="es-CO" sz="4400" dirty="0" err="1" smtClean="0"/>
              <a:t>solutions</a:t>
            </a:r>
            <a:r>
              <a:rPr lang="es-CO" sz="4400" dirty="0" smtClean="0"/>
              <a:t>, </a:t>
            </a:r>
            <a:r>
              <a:rPr lang="es-CO" sz="4400" dirty="0" err="1" smtClean="0"/>
              <a:t>questions</a:t>
            </a:r>
            <a:r>
              <a:rPr lang="es-CO" sz="4400" dirty="0"/>
              <a:t> </a:t>
            </a:r>
            <a:r>
              <a:rPr lang="es-CO" sz="4400" dirty="0" err="1" smtClean="0"/>
              <a:t>etc</a:t>
            </a:r>
            <a:r>
              <a:rPr lang="es-CO" sz="4400" dirty="0" smtClean="0"/>
              <a:t>..</a:t>
            </a:r>
            <a:r>
              <a:rPr lang="es-CO" sz="4400" dirty="0" err="1" smtClean="0"/>
              <a:t>from</a:t>
            </a:r>
            <a:r>
              <a:rPr lang="es-CO" sz="4400" dirty="0" smtClean="0"/>
              <a:t> </a:t>
            </a:r>
            <a:r>
              <a:rPr lang="es-CO" sz="4400" dirty="0" err="1" smtClean="0"/>
              <a:t>any</a:t>
            </a:r>
            <a:r>
              <a:rPr lang="es-CO" sz="4400" dirty="0" smtClean="0"/>
              <a:t> </a:t>
            </a:r>
            <a:r>
              <a:rPr lang="es-CO" sz="4400" dirty="0" err="1" smtClean="0"/>
              <a:t>books</a:t>
            </a:r>
            <a:r>
              <a:rPr lang="es-CO" sz="4400" dirty="0" smtClean="0"/>
              <a:t> </a:t>
            </a:r>
            <a:r>
              <a:rPr lang="es-CO" sz="4400" dirty="0" err="1" smtClean="0"/>
              <a:t>you</a:t>
            </a:r>
            <a:r>
              <a:rPr lang="es-CO" sz="4400" dirty="0" smtClean="0"/>
              <a:t> </a:t>
            </a:r>
            <a:r>
              <a:rPr lang="es-CO" sz="4400" dirty="0" err="1" smtClean="0"/>
              <a:t>have</a:t>
            </a:r>
            <a:r>
              <a:rPr lang="es-CO" sz="4400" dirty="0" smtClean="0"/>
              <a:t> </a:t>
            </a:r>
            <a:r>
              <a:rPr lang="es-CO" sz="4400" dirty="0" err="1" smtClean="0"/>
              <a:t>read</a:t>
            </a:r>
            <a:r>
              <a:rPr lang="es-CO" sz="4400" dirty="0" smtClean="0"/>
              <a:t> </a:t>
            </a:r>
            <a:r>
              <a:rPr lang="es-CO" sz="4400" dirty="0" err="1" smtClean="0"/>
              <a:t>this</a:t>
            </a:r>
            <a:r>
              <a:rPr lang="es-CO" sz="4400" dirty="0" smtClean="0"/>
              <a:t> </a:t>
            </a:r>
            <a:r>
              <a:rPr lang="es-CO" sz="4400" dirty="0" err="1" smtClean="0"/>
              <a:t>year</a:t>
            </a:r>
            <a:r>
              <a:rPr lang="es-CO" sz="4400" dirty="0" smtClean="0"/>
              <a:t> 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5437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61375" y="1468192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err="1" smtClean="0"/>
              <a:t>Purpose</a:t>
            </a:r>
            <a:r>
              <a:rPr lang="es-CO" sz="2800" b="1" dirty="0" smtClean="0"/>
              <a:t>: </a:t>
            </a:r>
            <a:r>
              <a:rPr lang="es-CO" sz="2800" b="1" dirty="0" err="1" smtClean="0"/>
              <a:t>Earn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Points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for</a:t>
            </a:r>
            <a:r>
              <a:rPr lang="es-CO" sz="2800" b="1" dirty="0"/>
              <a:t> </a:t>
            </a:r>
            <a:r>
              <a:rPr lang="es-CO" sz="2800" b="1" dirty="0" err="1" smtClean="0"/>
              <a:t>creative</a:t>
            </a:r>
            <a:r>
              <a:rPr lang="es-CO" sz="2800" b="1" dirty="0" smtClean="0"/>
              <a:t>, </a:t>
            </a:r>
            <a:r>
              <a:rPr lang="es-CO" sz="2800" b="1" dirty="0" err="1" smtClean="0"/>
              <a:t>well-explained</a:t>
            </a:r>
            <a:r>
              <a:rPr lang="es-CO" sz="2800" b="1" dirty="0"/>
              <a:t> </a:t>
            </a:r>
            <a:r>
              <a:rPr lang="es-CO" sz="2800" b="1" dirty="0" smtClean="0"/>
              <a:t>and </a:t>
            </a:r>
            <a:r>
              <a:rPr lang="es-CO" sz="2800" b="1" dirty="0" err="1" smtClean="0"/>
              <a:t>thoughtful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analogies</a:t>
            </a:r>
            <a:r>
              <a:rPr lang="es-CO" sz="2800" b="1" dirty="0" smtClean="0"/>
              <a:t> (up to 5-points per </a:t>
            </a:r>
            <a:r>
              <a:rPr lang="es-CO" sz="2800" b="1" dirty="0" err="1" smtClean="0"/>
              <a:t>analogy</a:t>
            </a:r>
            <a:r>
              <a:rPr lang="es-CO" sz="2800" b="1" dirty="0" smtClean="0"/>
              <a:t>) </a:t>
            </a:r>
          </a:p>
          <a:p>
            <a:endParaRPr lang="es-CO" sz="2800" b="1" dirty="0"/>
          </a:p>
          <a:p>
            <a:r>
              <a:rPr lang="es-CO" sz="2800" b="1" dirty="0" err="1" smtClean="0"/>
              <a:t>How</a:t>
            </a:r>
            <a:r>
              <a:rPr lang="es-CO" sz="2800" b="1" dirty="0" smtClean="0"/>
              <a:t>? </a:t>
            </a:r>
            <a:r>
              <a:rPr lang="es-CO" sz="2800" b="1" dirty="0" err="1" smtClean="0"/>
              <a:t>The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teacher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will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reward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points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for</a:t>
            </a:r>
            <a:r>
              <a:rPr lang="es-CO" sz="2800" b="1" dirty="0" smtClean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err="1" smtClean="0"/>
              <a:t>Teamwork</a:t>
            </a:r>
            <a:r>
              <a:rPr lang="es-CO" sz="2800" b="1" dirty="0" smtClean="0"/>
              <a:t> (1-point)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err="1" smtClean="0"/>
              <a:t>Using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the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text</a:t>
            </a:r>
            <a:r>
              <a:rPr lang="es-CO" sz="2800" b="1" dirty="0" smtClean="0"/>
              <a:t> to </a:t>
            </a:r>
            <a:r>
              <a:rPr lang="es-CO" sz="2800" b="1" dirty="0" err="1" smtClean="0"/>
              <a:t>find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an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analogy</a:t>
            </a:r>
            <a:r>
              <a:rPr lang="es-CO" sz="2800" b="1" dirty="0" smtClean="0"/>
              <a:t> (1-point)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err="1"/>
              <a:t>Explanation</a:t>
            </a:r>
            <a:r>
              <a:rPr lang="es-CO" sz="2800" b="1" dirty="0"/>
              <a:t> of </a:t>
            </a:r>
            <a:r>
              <a:rPr lang="es-CO" sz="2800" b="1" dirty="0" err="1"/>
              <a:t>the</a:t>
            </a:r>
            <a:r>
              <a:rPr lang="es-CO" sz="2800" b="1" dirty="0"/>
              <a:t> </a:t>
            </a:r>
            <a:r>
              <a:rPr lang="es-CO" sz="2800" b="1" dirty="0" err="1"/>
              <a:t>analogy</a:t>
            </a:r>
            <a:r>
              <a:rPr lang="es-CO" sz="2800" b="1" dirty="0"/>
              <a:t> (1-point)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err="1" smtClean="0"/>
              <a:t>Creative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analogy</a:t>
            </a:r>
            <a:r>
              <a:rPr lang="es-CO" sz="2800" b="1" dirty="0" smtClean="0"/>
              <a:t> (1-point)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err="1" smtClean="0"/>
              <a:t>Everyone</a:t>
            </a:r>
            <a:r>
              <a:rPr lang="es-CO" sz="2800" b="1" dirty="0" smtClean="0"/>
              <a:t> in </a:t>
            </a:r>
            <a:r>
              <a:rPr lang="es-CO" sz="2800" b="1" dirty="0" err="1" smtClean="0"/>
              <a:t>the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group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participates</a:t>
            </a:r>
            <a:r>
              <a:rPr lang="es-CO" sz="2800" b="1" dirty="0" smtClean="0"/>
              <a:t>(1-point)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5646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711637"/>
            <a:ext cx="5207000" cy="3541526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2057400" y="1574800"/>
            <a:ext cx="673100" cy="1676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6794500" y="1212671"/>
            <a:ext cx="4991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Plasma </a:t>
            </a:r>
            <a:r>
              <a:rPr lang="es-CO" sz="3200" dirty="0" err="1" smtClean="0"/>
              <a:t>is</a:t>
            </a:r>
            <a:r>
              <a:rPr lang="es-CO" sz="3200" dirty="0" smtClean="0"/>
              <a:t> </a:t>
            </a:r>
            <a:r>
              <a:rPr lang="es-CO" sz="3200" dirty="0" err="1" smtClean="0"/>
              <a:t>like</a:t>
            </a:r>
            <a:r>
              <a:rPr lang="es-CO" sz="3200" dirty="0" smtClean="0"/>
              <a:t>…</a:t>
            </a:r>
          </a:p>
          <a:p>
            <a:endParaRPr lang="es-CO" sz="3200" dirty="0"/>
          </a:p>
          <a:p>
            <a:endParaRPr lang="es-CO" sz="3200" dirty="0" smtClean="0"/>
          </a:p>
          <a:p>
            <a:r>
              <a:rPr lang="es-CO" sz="3200" dirty="0" smtClean="0"/>
              <a:t>Try </a:t>
            </a:r>
            <a:r>
              <a:rPr lang="es-CO" sz="3200" dirty="0" err="1" smtClean="0"/>
              <a:t>your</a:t>
            </a:r>
            <a:r>
              <a:rPr lang="es-CO" sz="3200" dirty="0" smtClean="0"/>
              <a:t> Ciencia Forense </a:t>
            </a:r>
            <a:r>
              <a:rPr lang="es-CO" sz="3200" dirty="0" err="1" smtClean="0"/>
              <a:t>book</a:t>
            </a:r>
            <a:r>
              <a:rPr lang="es-CO" sz="3200" dirty="0" smtClean="0"/>
              <a:t> </a:t>
            </a:r>
            <a:endParaRPr lang="es-CO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553200" y="33020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Example</a:t>
            </a:r>
            <a:r>
              <a:rPr lang="es-CO" dirty="0" smtClean="0"/>
              <a:t>: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75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7234" y="1584280"/>
            <a:ext cx="10444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Plasma</a:t>
            </a:r>
            <a:r>
              <a:rPr lang="en-US" sz="2800" b="1" dirty="0"/>
              <a:t> in the blood is similar to "lifting" because plasma carries everything including waste and nutrients to the appropriate areas to get used or thrown away</a:t>
            </a:r>
            <a:r>
              <a:rPr lang="en-US" sz="2800" b="1" dirty="0" smtClean="0"/>
              <a:t>,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and </a:t>
            </a:r>
            <a:r>
              <a:rPr lang="en-US" sz="2800" b="1" u="sng" dirty="0"/>
              <a:t>"lifting" </a:t>
            </a:r>
            <a:r>
              <a:rPr lang="en-US" sz="2800" b="1" dirty="0"/>
              <a:t>is taking all the evidence from a scene to either be used by detectives as possible evidence to solve the case or evidence that cannot be used. </a:t>
            </a:r>
            <a:endParaRPr lang="es-CO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738648" y="5396248"/>
            <a:ext cx="937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Look on page 91 of the "Ciencias Forense" book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4468969" y="528034"/>
            <a:ext cx="566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EXAMPLE: </a:t>
            </a:r>
            <a:endParaRPr lang="es-CO" sz="2400" dirty="0"/>
          </a:p>
        </p:txBody>
      </p:sp>
      <p:sp>
        <p:nvSpPr>
          <p:cNvPr id="5" name="Flecha derecha 4"/>
          <p:cNvSpPr/>
          <p:nvPr/>
        </p:nvSpPr>
        <p:spPr>
          <a:xfrm>
            <a:off x="-217152" y="2070100"/>
            <a:ext cx="195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Function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Flecha derecha 5"/>
          <p:cNvSpPr/>
          <p:nvPr/>
        </p:nvSpPr>
        <p:spPr>
          <a:xfrm>
            <a:off x="-217152" y="3810000"/>
            <a:ext cx="1955800" cy="108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Compare and </a:t>
            </a:r>
            <a:r>
              <a:rPr lang="es-CO" dirty="0" err="1" smtClean="0"/>
              <a:t>Why</a:t>
            </a:r>
            <a:r>
              <a:rPr lang="es-CO" dirty="0" smtClean="0"/>
              <a:t>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47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2400" y="965200"/>
            <a:ext cx="9321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err="1" smtClean="0"/>
              <a:t>Ready</a:t>
            </a:r>
            <a:r>
              <a:rPr lang="es-CO" sz="8000" dirty="0" smtClean="0"/>
              <a:t>,  </a:t>
            </a:r>
          </a:p>
          <a:p>
            <a:r>
              <a:rPr lang="es-CO" sz="8000" dirty="0" err="1"/>
              <a:t>g</a:t>
            </a:r>
            <a:r>
              <a:rPr lang="es-CO" sz="8000" dirty="0" err="1" smtClean="0"/>
              <a:t>et</a:t>
            </a:r>
            <a:r>
              <a:rPr lang="es-CO" sz="8000" dirty="0" smtClean="0"/>
              <a:t> set </a:t>
            </a:r>
          </a:p>
          <a:p>
            <a:r>
              <a:rPr lang="es-CO" sz="8000" dirty="0" smtClean="0"/>
              <a:t>and </a:t>
            </a:r>
            <a:r>
              <a:rPr lang="es-CO" sz="8000" dirty="0" err="1" smtClean="0"/>
              <a:t>make</a:t>
            </a:r>
            <a:r>
              <a:rPr lang="es-CO" sz="8000" dirty="0" smtClean="0"/>
              <a:t> </a:t>
            </a:r>
            <a:r>
              <a:rPr lang="es-CO" sz="8000" dirty="0" err="1" smtClean="0"/>
              <a:t>an</a:t>
            </a:r>
            <a:r>
              <a:rPr lang="es-CO" sz="8000" dirty="0" smtClean="0"/>
              <a:t> </a:t>
            </a:r>
            <a:r>
              <a:rPr lang="es-CO" sz="8000" dirty="0" err="1" smtClean="0"/>
              <a:t>analogy</a:t>
            </a:r>
            <a:r>
              <a:rPr lang="es-CO" sz="8000" dirty="0" smtClean="0"/>
              <a:t> </a:t>
            </a:r>
            <a:r>
              <a:rPr lang="es-CO" sz="8000" dirty="0" err="1" smtClean="0"/>
              <a:t>for</a:t>
            </a:r>
            <a:r>
              <a:rPr lang="es-CO" sz="8000" dirty="0" smtClean="0"/>
              <a:t>…</a:t>
            </a:r>
            <a:endParaRPr lang="es-CO" sz="8000" dirty="0"/>
          </a:p>
        </p:txBody>
      </p:sp>
    </p:spTree>
    <p:extLst>
      <p:ext uri="{BB962C8B-B14F-4D97-AF65-F5344CB8AC3E}">
        <p14:creationId xmlns:p14="http://schemas.microsoft.com/office/powerpoint/2010/main" val="22295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3" y="-19325648"/>
            <a:ext cx="10262125" cy="24646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9000" y="5278109"/>
            <a:ext cx="10655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 smtClean="0"/>
          </a:p>
          <a:p>
            <a:r>
              <a:rPr lang="es-CO" sz="4000" dirty="0" err="1" smtClean="0"/>
              <a:t>You</a:t>
            </a:r>
            <a:r>
              <a:rPr lang="es-CO" sz="4000" dirty="0" smtClean="0"/>
              <a:t> </a:t>
            </a:r>
            <a:r>
              <a:rPr lang="es-CO" sz="4000" dirty="0" err="1" smtClean="0"/>
              <a:t>have</a:t>
            </a:r>
            <a:r>
              <a:rPr lang="es-CO" sz="4000" dirty="0" smtClean="0"/>
              <a:t> 8 minutes…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5043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9900" y="1003300"/>
            <a:ext cx="1172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Teamwork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Using</a:t>
            </a:r>
            <a:r>
              <a:rPr lang="es-CO" sz="4000" b="1" dirty="0"/>
              <a:t>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text</a:t>
            </a:r>
            <a:r>
              <a:rPr lang="es-CO" sz="4000" b="1" dirty="0"/>
              <a:t> to </a:t>
            </a:r>
            <a:r>
              <a:rPr lang="es-CO" sz="4000" b="1" dirty="0" err="1"/>
              <a:t>find</a:t>
            </a:r>
            <a:r>
              <a:rPr lang="es-CO" sz="4000" b="1" dirty="0"/>
              <a:t> </a:t>
            </a:r>
            <a:r>
              <a:rPr lang="es-CO" sz="4000" b="1" dirty="0" err="1"/>
              <a:t>an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Explanation</a:t>
            </a:r>
            <a:r>
              <a:rPr lang="es-CO" sz="4000" b="1" dirty="0"/>
              <a:t> of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</a:t>
            </a:r>
            <a:r>
              <a:rPr lang="es-CO" sz="4000" b="1" dirty="0" smtClean="0"/>
              <a:t>)</a:t>
            </a:r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Creative</a:t>
            </a:r>
            <a:r>
              <a:rPr lang="es-CO" sz="4000" b="1" dirty="0"/>
              <a:t> </a:t>
            </a:r>
            <a:r>
              <a:rPr lang="es-CO" sz="4000" b="1" dirty="0" err="1"/>
              <a:t>analogy</a:t>
            </a:r>
            <a:r>
              <a:rPr lang="es-CO" sz="4000" b="1" dirty="0"/>
              <a:t> (1-point) </a:t>
            </a:r>
            <a:endParaRPr lang="es-CO" sz="4000" b="1" dirty="0" smtClean="0"/>
          </a:p>
          <a:p>
            <a:endParaRPr lang="es-CO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b="1" dirty="0" err="1"/>
              <a:t>Everyone</a:t>
            </a:r>
            <a:r>
              <a:rPr lang="es-CO" sz="4000" b="1" dirty="0"/>
              <a:t> in </a:t>
            </a:r>
            <a:r>
              <a:rPr lang="es-CO" sz="4000" b="1" dirty="0" err="1"/>
              <a:t>the</a:t>
            </a:r>
            <a:r>
              <a:rPr lang="es-CO" sz="4000" b="1" dirty="0"/>
              <a:t> </a:t>
            </a:r>
            <a:r>
              <a:rPr lang="es-CO" sz="4000" b="1" dirty="0" err="1"/>
              <a:t>group</a:t>
            </a:r>
            <a:r>
              <a:rPr lang="es-CO" sz="4000" b="1" dirty="0"/>
              <a:t> </a:t>
            </a:r>
            <a:r>
              <a:rPr lang="es-CO" sz="4000" b="1" dirty="0" err="1"/>
              <a:t>participates</a:t>
            </a:r>
            <a:r>
              <a:rPr lang="es-CO" sz="4000" b="1" dirty="0"/>
              <a:t>(1-point) </a:t>
            </a:r>
          </a:p>
        </p:txBody>
      </p:sp>
    </p:spTree>
    <p:extLst>
      <p:ext uri="{BB962C8B-B14F-4D97-AF65-F5344CB8AC3E}">
        <p14:creationId xmlns:p14="http://schemas.microsoft.com/office/powerpoint/2010/main" val="26383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188</TotalTime>
  <Words>564</Words>
  <Application>Microsoft Office PowerPoint</Application>
  <PresentationFormat>Panorámica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Estela de condensación</vt:lpstr>
      <vt:lpstr>Analogy Game  </vt:lpstr>
      <vt:lpstr>Presentación de PowerPoint</vt:lpstr>
      <vt:lpstr>You can use…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Analogy Game</dc:title>
  <dc:creator>Luisa Pizarro</dc:creator>
  <cp:lastModifiedBy>Luisa Pizarro</cp:lastModifiedBy>
  <cp:revision>17</cp:revision>
  <dcterms:created xsi:type="dcterms:W3CDTF">2015-01-15T18:25:00Z</dcterms:created>
  <dcterms:modified xsi:type="dcterms:W3CDTF">2015-01-19T01:42:33Z</dcterms:modified>
</cp:coreProperties>
</file>